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0062dee8b1_0_0:notes"/>
          <p:cNvSpPr/>
          <p:nvPr>
            <p:ph idx="2" type="sldImg"/>
          </p:nvPr>
        </p:nvSpPr>
        <p:spPr>
          <a:xfrm>
            <a:off x="1143309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0062dee8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992767"/>
            <a:ext cx="8520600" cy="273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42029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67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5640767"/>
            <a:ext cx="5998800" cy="80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473075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" name="Google Shape;55;p13"/>
          <p:cNvSpPr/>
          <p:nvPr/>
        </p:nvSpPr>
        <p:spPr>
          <a:xfrm>
            <a:off x="3427213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/>
          <p:nvPr/>
        </p:nvSpPr>
        <p:spPr>
          <a:xfrm>
            <a:off x="6381350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473075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/>
          <p:nvPr/>
        </p:nvSpPr>
        <p:spPr>
          <a:xfrm>
            <a:off x="3427213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3"/>
          <p:cNvSpPr/>
          <p:nvPr/>
        </p:nvSpPr>
        <p:spPr>
          <a:xfrm>
            <a:off x="6381363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rgbClr val="6FA8DC"/>
          </a:solidFill>
          <a:ln cap="flat" cmpd="sng" w="76200">
            <a:solidFill>
              <a:srgbClr val="07376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531375" y="639575"/>
            <a:ext cx="2017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507675" y="674950"/>
            <a:ext cx="2017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460800" y="674950"/>
            <a:ext cx="2095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531375" y="3886100"/>
            <a:ext cx="1896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3507675" y="3886100"/>
            <a:ext cx="20958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6460800" y="3886100"/>
            <a:ext cx="1896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lt1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chemeClr val="lt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/>
          <p:nvPr/>
        </p:nvSpPr>
        <p:spPr>
          <a:xfrm>
            <a:off x="473075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/>
          <p:nvPr/>
        </p:nvSpPr>
        <p:spPr>
          <a:xfrm>
            <a:off x="3427213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4"/>
          <p:cNvSpPr/>
          <p:nvPr/>
        </p:nvSpPr>
        <p:spPr>
          <a:xfrm>
            <a:off x="6381350" y="450850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/>
          <p:nvPr/>
        </p:nvSpPr>
        <p:spPr>
          <a:xfrm>
            <a:off x="473075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4"/>
          <p:cNvSpPr/>
          <p:nvPr/>
        </p:nvSpPr>
        <p:spPr>
          <a:xfrm>
            <a:off x="3427213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4"/>
          <p:cNvSpPr/>
          <p:nvPr/>
        </p:nvSpPr>
        <p:spPr>
          <a:xfrm>
            <a:off x="6381363" y="3641975"/>
            <a:ext cx="2304600" cy="24348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7620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522775" y="72540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3477813" y="72540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" name="Google Shape;78;p14"/>
          <p:cNvSpPr txBox="1"/>
          <p:nvPr/>
        </p:nvSpPr>
        <p:spPr>
          <a:xfrm>
            <a:off x="6432875" y="72540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" name="Google Shape;79;p14"/>
          <p:cNvSpPr txBox="1"/>
          <p:nvPr/>
        </p:nvSpPr>
        <p:spPr>
          <a:xfrm>
            <a:off x="522775" y="394645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0" name="Google Shape;80;p14"/>
          <p:cNvSpPr txBox="1"/>
          <p:nvPr/>
        </p:nvSpPr>
        <p:spPr>
          <a:xfrm>
            <a:off x="3452075" y="394645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6432875" y="3946450"/>
            <a:ext cx="1639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Write here</a:t>
            </a:r>
            <a:endParaRPr sz="20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