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8c1a9a382_1_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8c1a9a382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fa990b450_0_0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fa990b4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efa990b450_0_56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efa990b450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fa990b450_0_67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fa990b45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67688" y="800267"/>
            <a:ext cx="47760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704625" y="1287244"/>
            <a:ext cx="28779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907425" y="5690700"/>
            <a:ext cx="5327400" cy="3315900"/>
          </a:xfrm>
          <a:prstGeom prst="sun">
            <a:avLst>
              <a:gd fmla="val 25000" name="adj"/>
            </a:avLst>
          </a:prstGeom>
          <a:solidFill>
            <a:schemeClr val="accent6"/>
          </a:solidFill>
          <a:ln cap="flat" cmpd="sng" w="9525">
            <a:solidFill>
              <a:srgbClr val="FFF2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750" y="6266775"/>
            <a:ext cx="2745050" cy="245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 b="0" l="0" r="0" t="22209"/>
          <a:stretch/>
        </p:blipFill>
        <p:spPr>
          <a:xfrm>
            <a:off x="2232938" y="3452875"/>
            <a:ext cx="4487764" cy="239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3750" y="824425"/>
            <a:ext cx="3101000" cy="239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52550" y="187275"/>
            <a:ext cx="425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make your own framed picture cards: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3955075" y="1389125"/>
            <a:ext cx="22365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Take the image you want and manipulate it to match the size of the blue box.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83750" y="4062200"/>
            <a:ext cx="1608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2. Click on the image and send it back, which will put it behind the frame.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4241500" y="6183325"/>
            <a:ext cx="23247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3. Voila! You have a picture card!  Now to this a bunch of more times and print them out!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5334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35433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4"/>
          <p:cNvSpPr/>
          <p:nvPr/>
        </p:nvSpPr>
        <p:spPr>
          <a:xfrm>
            <a:off x="5334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35433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5334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35433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/>
          <p:nvPr/>
        </p:nvSpPr>
        <p:spPr>
          <a:xfrm>
            <a:off x="5334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35433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/>
          <p:nvPr/>
        </p:nvSpPr>
        <p:spPr>
          <a:xfrm>
            <a:off x="5334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35433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5"/>
          <p:cNvSpPr/>
          <p:nvPr/>
        </p:nvSpPr>
        <p:spPr>
          <a:xfrm>
            <a:off x="5334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/>
          <p:nvPr/>
        </p:nvSpPr>
        <p:spPr>
          <a:xfrm>
            <a:off x="35433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5334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35433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5334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35433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/>
          <p:nvPr/>
        </p:nvSpPr>
        <p:spPr>
          <a:xfrm>
            <a:off x="5334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/>
          <p:nvPr/>
        </p:nvSpPr>
        <p:spPr>
          <a:xfrm>
            <a:off x="3543300" y="2667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6"/>
          <p:cNvSpPr/>
          <p:nvPr/>
        </p:nvSpPr>
        <p:spPr>
          <a:xfrm>
            <a:off x="5334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/>
          <p:nvPr/>
        </p:nvSpPr>
        <p:spPr>
          <a:xfrm>
            <a:off x="3543300" y="24003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/>
          <p:nvPr/>
        </p:nvSpPr>
        <p:spPr>
          <a:xfrm>
            <a:off x="5334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6"/>
          <p:cNvSpPr/>
          <p:nvPr/>
        </p:nvSpPr>
        <p:spPr>
          <a:xfrm>
            <a:off x="3543300" y="45339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6"/>
          <p:cNvSpPr/>
          <p:nvPr/>
        </p:nvSpPr>
        <p:spPr>
          <a:xfrm>
            <a:off x="5334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6"/>
          <p:cNvSpPr/>
          <p:nvPr/>
        </p:nvSpPr>
        <p:spPr>
          <a:xfrm>
            <a:off x="3543300" y="6667500"/>
            <a:ext cx="2895600" cy="1981200"/>
          </a:xfrm>
          <a:prstGeom prst="frame">
            <a:avLst>
              <a:gd fmla="val 6666" name="adj1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