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9144000" cx="6858000"/>
  <p:notesSz cx="6858000" cy="9144000"/>
  <p:embeddedFontLst>
    <p:embeddedFont>
      <p:font typeface="Cavea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2a2c823bf_0_0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2a2c823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00267"/>
            <a:ext cx="4776000" cy="72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287244"/>
            <a:ext cx="2877900" cy="6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450" y="6725125"/>
            <a:ext cx="2781301" cy="18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6696325"/>
            <a:ext cx="2781301" cy="18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450" y="4591525"/>
            <a:ext cx="2781301" cy="18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4591525"/>
            <a:ext cx="2781301" cy="18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450" y="2457913"/>
            <a:ext cx="2781301" cy="18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2457913"/>
            <a:ext cx="2781301" cy="18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450" y="324325"/>
            <a:ext cx="2781301" cy="18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324325"/>
            <a:ext cx="2781301" cy="18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533400" y="266700"/>
            <a:ext cx="2895600" cy="1981200"/>
          </a:xfrm>
          <a:prstGeom prst="frame">
            <a:avLst>
              <a:gd fmla="val 6666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3543300" y="266700"/>
            <a:ext cx="2895600" cy="1981200"/>
          </a:xfrm>
          <a:prstGeom prst="frame">
            <a:avLst>
              <a:gd fmla="val 6666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533400" y="2400300"/>
            <a:ext cx="2895600" cy="1981200"/>
          </a:xfrm>
          <a:prstGeom prst="frame">
            <a:avLst>
              <a:gd fmla="val 6666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3543300" y="2400300"/>
            <a:ext cx="2895600" cy="1981200"/>
          </a:xfrm>
          <a:prstGeom prst="frame">
            <a:avLst>
              <a:gd fmla="val 6666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533400" y="4533900"/>
            <a:ext cx="2895600" cy="1981200"/>
          </a:xfrm>
          <a:prstGeom prst="frame">
            <a:avLst>
              <a:gd fmla="val 6666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3543300" y="4533900"/>
            <a:ext cx="2895600" cy="1981200"/>
          </a:xfrm>
          <a:prstGeom prst="frame">
            <a:avLst>
              <a:gd fmla="val 6666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533400" y="6667500"/>
            <a:ext cx="2895600" cy="1981200"/>
          </a:xfrm>
          <a:prstGeom prst="frame">
            <a:avLst>
              <a:gd fmla="val 6666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3543300" y="6667500"/>
            <a:ext cx="2895600" cy="1981200"/>
          </a:xfrm>
          <a:prstGeom prst="frame">
            <a:avLst>
              <a:gd fmla="val 6666" name="adj1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719100" y="783900"/>
            <a:ext cx="2583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Caveat"/>
                <a:ea typeface="Caveat"/>
                <a:cs typeface="Caveat"/>
                <a:sym typeface="Caveat"/>
              </a:rPr>
              <a:t>Type Here</a:t>
            </a:r>
            <a:endParaRPr b="1" sz="5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699450" y="783900"/>
            <a:ext cx="2583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Caveat"/>
                <a:ea typeface="Caveat"/>
                <a:cs typeface="Caveat"/>
                <a:sym typeface="Caveat"/>
              </a:rPr>
              <a:t>Type Here</a:t>
            </a:r>
            <a:endParaRPr b="1" sz="5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89550" y="2919463"/>
            <a:ext cx="2583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Caveat"/>
                <a:ea typeface="Caveat"/>
                <a:cs typeface="Caveat"/>
                <a:sym typeface="Caveat"/>
              </a:rPr>
              <a:t>Type Here</a:t>
            </a:r>
            <a:endParaRPr b="1" sz="5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699450" y="2919463"/>
            <a:ext cx="2583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Caveat"/>
                <a:ea typeface="Caveat"/>
                <a:cs typeface="Caveat"/>
                <a:sym typeface="Caveat"/>
              </a:rPr>
              <a:t>Type Here</a:t>
            </a:r>
            <a:endParaRPr b="1" sz="5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689550" y="5038663"/>
            <a:ext cx="2583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Caveat"/>
                <a:ea typeface="Caveat"/>
                <a:cs typeface="Caveat"/>
                <a:sym typeface="Caveat"/>
              </a:rPr>
              <a:t>Type Here</a:t>
            </a:r>
            <a:endParaRPr b="1" sz="5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699450" y="5053063"/>
            <a:ext cx="2583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Caveat"/>
                <a:ea typeface="Caveat"/>
                <a:cs typeface="Caveat"/>
                <a:sym typeface="Caveat"/>
              </a:rPr>
              <a:t>Type Here</a:t>
            </a:r>
            <a:endParaRPr b="1" sz="5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689550" y="7157875"/>
            <a:ext cx="2583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Caveat"/>
                <a:ea typeface="Caveat"/>
                <a:cs typeface="Caveat"/>
                <a:sym typeface="Caveat"/>
              </a:rPr>
              <a:t>Type Here</a:t>
            </a:r>
            <a:endParaRPr b="1" sz="5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3699450" y="7186675"/>
            <a:ext cx="2583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Caveat"/>
                <a:ea typeface="Caveat"/>
                <a:cs typeface="Caveat"/>
                <a:sym typeface="Caveat"/>
              </a:rPr>
              <a:t>Type Here</a:t>
            </a:r>
            <a:endParaRPr b="1" sz="53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